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85206"/>
  </p:normalViewPr>
  <p:slideViewPr>
    <p:cSldViewPr snapToGrid="0" snapToObjects="1" showGuides="1">
      <p:cViewPr varScale="1">
        <p:scale>
          <a:sx n="105" d="100"/>
          <a:sy n="105" d="100"/>
        </p:scale>
        <p:origin x="48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gs" Target="tags/tag4.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15.wdp"/><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9.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645160"/>
          </a:xfrm>
          <a:prstGeom prst="rect">
            <a:avLst/>
          </a:prstGeom>
          <a:noFill/>
        </p:spPr>
        <p:txBody>
          <a:bodyPr wrap="square" lIns="91440" tIns="45720" rIns="91440" bIns="45720" rtlCol="0" anchor="t">
            <a:spAutoFit/>
          </a:bodyPr>
          <a:lstStyle/>
          <a:p>
            <a:r>
              <a:rPr lang="en-US" altLang="zh-CN" dirty="0">
                <a:solidFill>
                  <a:schemeClr val="bg2"/>
                </a:solidFill>
                <a:latin typeface="Abadi" panose="020B0604020104020204" pitchFamily="34" charset="0"/>
                <a:ea typeface="SF Pro" pitchFamily="2" charset="0"/>
                <a:cs typeface="SF Pro" pitchFamily="2" charset="0"/>
              </a:rPr>
              <a:t>{NAME}YiKeZhang</a:t>
            </a:r>
            <a:endParaRPr lang="en-US" altLang="zh-CN" dirty="0">
              <a:solidFill>
                <a:schemeClr val="bg2"/>
              </a:solidFill>
              <a:latin typeface="Abadi" panose="020B0604020104020204" pitchFamily="34" charset="0"/>
              <a:ea typeface="SF Pro" pitchFamily="2" charset="0"/>
              <a:cs typeface="SF Pro" pitchFamily="2" charset="0"/>
            </a:endParaRPr>
          </a:p>
          <a:p>
            <a:r>
              <a:rPr lang="en-US">
                <a:solidFill>
                  <a:schemeClr val="bg2"/>
                </a:solidFill>
                <a:latin typeface="Abadi" panose="020B0604020104020204" pitchFamily="34" charset="0"/>
                <a:ea typeface="SF Pro" pitchFamily="2" charset="0"/>
                <a:cs typeface="SF Pro" pitchFamily="2" charset="0"/>
              </a:rPr>
              <a:t>30th </a:t>
            </a:r>
            <a:r>
              <a:rPr lang="en-US" altLang="zh-CN">
                <a:solidFill>
                  <a:schemeClr val="bg2"/>
                </a:solidFill>
                <a:latin typeface="Abadi" panose="020B0604020104020204" pitchFamily="34" charset="0"/>
                <a:ea typeface="SF Pro" pitchFamily="2" charset="0"/>
                <a:cs typeface="SF Pro" pitchFamily="2" charset="0"/>
              </a:rPr>
              <a:t>Dec</a:t>
            </a:r>
            <a:r>
              <a:rPr lang="en-US">
                <a:solidFill>
                  <a:schemeClr val="bg2"/>
                </a:solidFill>
                <a:latin typeface="Abadi" panose="020B0604020104020204" pitchFamily="34" charset="0"/>
                <a:ea typeface="SF Pro" pitchFamily="2" charset="0"/>
                <a:cs typeface="SF Pro" pitchFamily="2" charset="0"/>
              </a:rPr>
              <a:t> </a:t>
            </a:r>
            <a:r>
              <a:rPr lang="en-US" dirty="0">
                <a:solidFill>
                  <a:schemeClr val="bg2"/>
                </a:solidFill>
                <a:latin typeface="Abadi" panose="020B0604020104020204" pitchFamily="34" charset="0"/>
                <a:ea typeface="SF Pro" pitchFamily="2" charset="0"/>
                <a:cs typeface="SF Pro" pitchFamily="2" charset="0"/>
              </a:rPr>
              <a:t>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p:cNvPicPr>
            <a:picLocks noChangeAspect="1"/>
          </p:cNvPicPr>
          <p:nvPr/>
        </p:nvPicPr>
        <p:blipFill>
          <a:blip r:embed="rId2">
            <a:duotone>
              <a:prstClr val="black"/>
              <a:schemeClr val="accent5">
                <a:tint val="45000"/>
                <a:satMod val="400000"/>
              </a:schemeClr>
            </a:duotone>
          </a:blip>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27811" y="3496647"/>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endParaRPr lang="en-US" sz="18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9844422" cy="473522"/>
          </a:xfrm>
          <a:prstGeom prst="rect">
            <a:avLst/>
          </a:prstGeom>
        </p:spPr>
        <p:txBody>
          <a:bodyPr vert="horz" lIns="91440" tIns="45720" rIns="91440" bIns="45720" rtlCol="0">
            <a:normAutofit fontScale="85000" lnSpcReduction="10000"/>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extLst>
              <a:ext uri="{BEBA8EAE-BF5A-486C-A8C5-ECC9F3942E4B}">
                <a14:imgProps xmlns:a14="http://schemas.microsoft.com/office/drawing/2010/main">
                  <a14:imgLayer r:embed="rId2">
                    <a14:imgEffect>
                      <a14:saturation sat="33000"/>
                    </a14:imgEffect>
                  </a14:imgLayer>
                </a14:imgProps>
              </a:ext>
            </a:extLst>
          </a:blip>
          <a:stretch>
            <a:fillRect/>
          </a:stretch>
        </p:blipFill>
        <p:spPr>
          <a:xfrm>
            <a:off x="1341409" y="2268750"/>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19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2"/>
          <a:stretch>
            <a:fillRect/>
          </a:stretch>
        </p:blipFill>
        <p:spPr>
          <a:xfrm>
            <a:off x="5461001" y="1346687"/>
            <a:ext cx="5699420" cy="53075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910262" y="1388117"/>
            <a:ext cx="5132317" cy="5268153"/>
          </a:xfrm>
          <a:prstGeom prst="rect">
            <a:avLst/>
          </a:prstGeom>
        </p:spPr>
      </p:pic>
    </p:spTree>
  </p:cSld>
  <p:clrMapOvr>
    <a:masterClrMapping/>
  </p:clrMapOvr>
</p:sld>
</file>

<file path=ppt/tags/tag4.xml><?xml version="1.0" encoding="utf-8"?>
<p:tagLst xmlns:p="http://schemas.openxmlformats.org/presentationml/2006/main">
  <p:tag name="commondata" val="eyJoZGlkIjoiYzdkZTIxNDZjMzBiMTIyY2ZhZGQ2YTgwNDg2OGIxNGYifQ=="/>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m s o - c o n t e n t T y p e ? > < F o r m T e m p l a t e s   x m l n s = " h t t p : / / s c h e m a s . m i c r o s o f t . c o m / s h a r e p o i n t / v 3 / c o n t e n t t y p e / f o r m s " > < D i s p l a y > D o c u m e n t L i b r a r y F o r m < / D i s p l a y > < E d i t > D o c u m e n t L i b r a r y F o r m < / E d i t > < N e w > D o c u m e n t L i b r a r y F o r m < / N e w > < / F o r m T e m p l a t e s > 
</file>

<file path=customXml/item2.xml>��< ? x m l   v e r s i o n = " 1 . 0 " ? > < c t : c o n t e n t T y p e S c h e m a   c t : _ = " "   m a : _ = " "   m a : c o n t e n t T y p e N a m e = " D o c u m e n t "   m a : c o n t e n t T y p e I D = " 0 x 0 1 0 1 0 0 E E C D 8 6 F 5 6 7 5 5 A 6 4 6 A C 8 A F C B C B D 9 6 7 F 2 1 "   m a : c o n t e n t T y p e V e r s i o n = " 1 2 "   m a : c o n t e n t T y p e D e s c r i p t i o n = " C r e a t e   a   n e w   d o c u m e n t . "   m a : c o n t e n t T y p e S c o p e = " "   m a : v e r s i o n I D = " 5 2 7 1 f 8 e 2 0 0 9 0 c 8 7 a f e d 7 7 2 9 a c 7 1 f 6 1 b 2 "   x m l n s : c t = " h t t p : / / s c h e m a s . m i c r o s o f t . c o m / o f f i c e / 2 0 0 6 / m e t a d a t a / c o n t e n t T y p e "   x m l n s : m a = " h t t p : / / s c h e m a s . m i c r o s o f t . c o m / o f f i c e / 2 0 0 6 / m e t a d a t a / p r o p e r t i e s / m e t a A t t r i b u t e s " >  
 < x s d : s c h e m a   t a r g e t N a m e s p a c e = " h t t p : / / s c h e m a s . m i c r o s o f t . c o m / o f f i c e / 2 0 0 6 / m e t a d a t a / p r o p e r t i e s "   m a : r o o t = " t r u e "   m a : f i e l d s I D = " c f 1 2 c 1 3 3 e b 4 4 3 7 7 e b d 9 4 f d b 7 d b 4 7 5 7 b 0 "   n s 2 : _ = " "   n s 3 : _ = " "   x m l n s : x s d = " h t t p : / / w w w . w 3 . o r g / 2 0 0 1 / X M L S c h e m a "   x m l n s : x s = " h t t p : / / w w w . w 3 . o r g / 2 0 0 1 / X M L S c h e m a "   x m l n s : p = " h t t p : / / s c h e m a s . m i c r o s o f t . c o m / o f f i c e / 2 0 0 6 / m e t a d a t a / p r o p e r t i e s "   x m l n s : n s 2 = " 1 5 5 b e 7 5 1 - a 2 7 4 - 4 2 e 8 - 9 3 f b - f 3 9 d 3 b 9 b c c c 8 "   x m l n s : n s 3 = " f 8 0 a 1 4 1 d - 9 2 c a - 4 d 3 d - 9 3 0 8 - f 7 e 7 b 1 d 4 4 c e 8 " >  
 < x s d : i m p o r t   n a m e s p a c e = " 1 5 5 b e 7 5 1 - a 2 7 4 - 4 2 e 8 - 9 3 f b - f 3 9 d 3 b 9 b c c c 8 " / >  
 < x s d : i m p o r t   n a m e s p a c e = " f 8 0 a 1 4 1 d - 9 2 c a - 4 d 3 d - 9 3 0 8 - f 7 e 7 b 1 d 4 4 c e 8 " / >  
 < x s d : e l e m e n t   n a m e = " p r o p e r t i e s " >  
 < x s d : c o m p l e x T y p e >  
 < x s d : s e q u e n c e >  
 < x s d : e l e m e n t   n a m e = " d o c u m e n t M a n a g e m e n t " >  
 < x s d : c o m p l e x T y p e >  
 < x s d : a l l >  
 < x s d : e l e m e n t   r e f = " n s 2 : M e d i a S e r v i c e M e t a d a t a "   m i n O c c u r s = " 0 " / >  
 < x s d : e l e m e n t   r e f = " n s 2 : M e d i a S e r v i c e F a s t M e t a d a t a "   m i n O c c u r s = " 0 " / >  
 < x s d : e l e m e n t   r e f = " n s 2 : M e d i a S e r v i c e A u t o T a g s "   m i n O c c u r s = " 0 " / >  
 < x s d : e l e m e n t   r e f = " n s 2 : M e d i a S e r v i c e O C R "   m i n O c c u r s = " 0 " / >  
 < x s d : e l e m e n t   r e f = " n s 2 : M e d i a S e r v i c e D a t e T a k e n "   m i n O c c u r s = " 0 " / >  
 < x s d : e l e m e n t   r e f = " n s 2 : M e d i a S e r v i c e G e n e r a t i o n T i m e "   m i n O c c u r s = " 0 " / >  
 < x s d : e l e m e n t   r e f = " n s 2 : M e d i a S e r v i c e E v e n t H a s h C o d e "   m i n O c c u r s = " 0 " / >  
 < x s d : e l e m e n t   r e f = " n s 2 : M e d i a S e r v i c e A u t o K e y P o i n t s "   m i n O c c u r s = " 0 " / >  
 < x s d : e l e m e n t   r e f = " n s 2 : M e d i a S e r v i c e K e y P o i n t s "   m i n O c c u r s = " 0 " / >  
 < x s d : e l e m e n t   r e f = " n s 3 : S h a r e d W i t h U s e r s "   m i n O c c u r s = " 0 " / >  
 < x s d : e l e m e n t   r e f = " n s 3 : S h a r e d W i t h D e t a i l s "   m i n O c c u r s = " 0 " / >  
 < x s d : e l e m e n t   r e f = " n s 2 : M e d i a S e r v i c e L o c a t i o n "   m i n O c c u r s = " 0 " / >  
 < / x s d : a l l >  
 < / x s d : c o m p l e x T y p e >  
 < / x s d : e l e m e n t >  
 < / x s d : s e q u e n c e >  
 < / x s d : c o m p l e x T y p e >  
 < / x s d : e l e m e n t >  
 < / x s d : s c h e m a >  
 < x s d : s c h e m a   t a r g e t N a m e s p a c e = " 1 5 5 b e 7 5 1 - a 2 7 4 - 4 2 e 8 - 9 3 f b - f 3 9 d 3 b 9 b c c c 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0 "   n i l l a b l e = " t r u e "   m a : d i s p l a y N a m e = " T a g s "   m a : i n t e r n a l N a m e = " M e d i a S e r v i c e A u t o T a g s "   m a : r e a d O n l y = " t r u e " >  
 < x s d : s i m p l e T y p e >  
 < x s d : r e s t r i c t i o n   b a s e = " d m s : T e x t " / >  
 < / x s d : s i m p l e T y p e >  
 < / x s d : e l e m e n t >  
 < x s d : e l e m e n t   n a m e = " M e d i a S e r v i c e O C R "   m a : i n d e x = " 1 1 "   n i l l a b l e = " t r u e "   m a : d i s p l a y N a m e = " E x t r a c t e d   T e x t "   m a : i n t e r n a l N a m e = " M e d i a S e r v i c e O C R "   m a : r e a d O n l y = " t r u e " >  
 < x s d : s i m p l e T y p e >  
 < x s d : r e s t r i c t i o n   b a s e = " d m s : N o t e " >  
 < x s d : m a x L e n g t h   v a l u e = " 2 5 5 " / >  
 < / x s d : r e s t r i c t i o n >  
 < / x s d : s i m p l e T y p e >  
 < / x s d : e l e m e n t >  
 < x s d : e l e m e n t   n a m e = " M e d i a S e r v i c e D a t e T a k e n "   m a : i n d e x = " 1 2 "   n i l l a b l e = " t r u e "   m a : d i s p l a y N a m e = " M e d i a S e r v i c e D a t e T a k e n "   m a : h i d d e n = " t r u e "   m a : i n t e r n a l N a m e = " M e d i a S e r v i c e D a t e T a k e n " 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E v e n t H a s h C o d e "   m a : i n d e x = " 1 4 "   n i l l a b l e = " t r u e "   m a : d i s p l a y N a m e = " M e d i a S e r v i c e E v e n t H a s h C o d e "   m a : h i d d e n = " t r u e "   m a : i n t e r n a l N a m e = " M e d i a S e r v i c e E v e n t H a s h C o d e "   m a : r e a d O n l y = " t r u e " >  
 < x s d : s i m p l e T y p e >  
 < x s d : r e s t r i c t i o n   b a s e = " d m s : T e x t " / >  
 < / x s d : s i m p l e T y p e >  
 < / x s d : e l e m e n t >  
 < x s d : e l e m e n t   n a m e = " M e d i a S e r v i c e A u t o K e y P o i n t s "   m a : i n d e x = " 1 5 "   n i l l a b l e = " t r u e "   m a : d i s p l a y N a m e = " M e d i a S e r v i c e A u t o K e y P o i n t s "   m a : h i d d e n = " t r u e "   m a : i n t e r n a l N a m e = " M e d i a S e r v i c e A u t o K e y P o i n t s "   m a : r e a d O n l y = " t r u e " >  
 < x s d : s i m p l e T y p e >  
 < x s d : r e s t r i c t i o n   b a s e = " d m s : N o t e " / >  
 < / x s d : s i m p l e T y p e >  
 < / x s d : e l e m e n t >  
 < x s d : e l e m e n t   n a m e = " M e d i a S e r v i c e K e y P o i n t s "   m a : i n d e x = " 1 6 "   n i l l a b l e = " t r u e "   m a : d i s p l a y N a m e = " K e y P o i n t s "   m a : i n t e r n a l N a m e = " M e d i a S e r v i c e K e y P o i n t s "   m a : r e a d O n l y = " t r u e " >  
 < x s d : s i m p l e T y p e >  
 < x s d : r e s t r i c t i o n   b a s e = " d m s : N o t e " >  
 < x s d : m a x L e n g t h   v a l u e = " 2 5 5 " / >  
 < / x s d : r e s t r i c t i o n >  
 < / x s d : s i m p l e T y p e >  
 < / x s d : e l e m e n t >  
 < x s d : e l e m e n t   n a m e = " M e d i a S e r v i c e L o c a t i o n "   m a : i n d e x = " 1 9 "   n i l l a b l e = " t r u e "   m a : d i s p l a y N a m e = " L o c a t i o n "   m a : i n t e r n a l N a m e = " M e d i a S e r v i c e L o c a t i o n "   m a : r e a d O n l y = " t r u e " >  
 < x s d : s i m p l e T y p e >  
 < x s d : r e s t r i c t i o n   b a s e = " d m s : T e x t " / >  
 < / x s d : s i m p l e T y p e >  
 < / x s d : e l e m e n t >  
 < / x s d : s c h e m a >  
 < x s d : s c h e m a   t a r g e t N a m e s p a c e = " f 8 0 a 1 4 1 d - 9 2 c a - 4 d 3 d - 9 3 0 8 - f 7 e 7 b 1 d 4 4 c e 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7 " 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8 " 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3.xml>��< ? x m l   v e r s i o n = " 1 . 0 " ? > < p : p r o p e r t i e s   x m l n s : p = " h t t p : / / s c h e m a s . m i c r o s o f t . c o m / o f f i c e / 2 0 0 6 / m e t a d a t a / p r o p e r t i e s "   x m l n s : x s i = " h t t p : / / w w w . w 3 . o r g / 2 0 0 1 / X M L S c h e m a - i n s t a n c e "   x m l n s : p c = " h t t p : / / s c h e m a s . m i c r o s o f t . c o m / o f f i c e / i n f o p a t h / 2 0 0 7 / P a r t n e r C o n t r o l s " > < d o c u m e n t M a n a g e m e n t / > < / p : p r o p e r t i e s > 
</file>

<file path=customXml/itemProps1.xml><?xml version="1.0" encoding="utf-8"?>
<ds:datastoreItem xmlns:ds="http://schemas.openxmlformats.org/officeDocument/2006/customXml" ds:itemID="{7EFDA260-DDA0-422C-B7AE-778F653FBB36}">
  <ds:schemaRefs/>
</ds:datastoreItem>
</file>

<file path=customXml/itemProps2.xml><?xml version="1.0" encoding="utf-8"?>
<ds:datastoreItem xmlns:ds="http://schemas.openxmlformats.org/officeDocument/2006/customXml" ds:itemID="{FD840426-F08D-42AC-9846-A20E4AB85A26}">
  <ds:schemaRefs/>
</ds:datastoreItem>
</file>

<file path=customXml/itemProps3.xml><?xml version="1.0" encoding="utf-8"?>
<ds:datastoreItem xmlns:ds="http://schemas.openxmlformats.org/officeDocument/2006/customXml" ds:itemID="{54DA07C5-A406-4A0D-B3E6-3856C94AC7F3}">
  <ds:schemaRefs/>
</ds:datastoreItem>
</file>

<file path=docProps/app.xml><?xml version="1.0" encoding="utf-8"?>
<Properties xmlns="http://schemas.openxmlformats.org/officeDocument/2006/extended-properties" xmlns:vt="http://schemas.openxmlformats.org/officeDocument/2006/docPropsVTypes">
  <TotalTime>0</TotalTime>
  <Words>8795</Words>
  <Application>WPS 演示</Application>
  <PresentationFormat>宽屏</PresentationFormat>
  <Paragraphs>343</Paragraphs>
  <Slides>46</Slides>
  <Notes>3</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46</vt:i4>
      </vt:variant>
    </vt:vector>
  </HeadingPairs>
  <TitlesOfParts>
    <vt:vector size="66" baseType="lpstr">
      <vt:lpstr>Arial</vt:lpstr>
      <vt:lpstr>SimSun</vt:lpstr>
      <vt:lpstr>Wingdings</vt:lpstr>
      <vt:lpstr>Abadi</vt:lpstr>
      <vt:lpstr>Segoe Print</vt:lpstr>
      <vt:lpstr>IBM Plex Mono SemiBold</vt:lpstr>
      <vt:lpstr>Yu Gothic UI Semibold</vt:lpstr>
      <vt:lpstr>SF Pro</vt:lpstr>
      <vt:lpstr>Arial</vt:lpstr>
      <vt:lpstr>IBM Plex Mono Text</vt:lpstr>
      <vt:lpstr>Yu Gothic UI</vt:lpstr>
      <vt:lpstr>Abadi</vt:lpstr>
      <vt:lpstr>Liberation Mono</vt:lpstr>
      <vt:lpstr>Microsoft YaHei</vt:lpstr>
      <vt:lpstr>Arial Unicode MS</vt:lpstr>
      <vt:lpstr>Calibri</vt:lpstr>
      <vt:lpstr>DengXian</vt:lpstr>
      <vt:lpstr>Calibri</vt:lpstr>
      <vt:lpstr>Calibri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ㅤ</cp:lastModifiedBy>
  <cp:revision>208</cp:revision>
  <dcterms:created xsi:type="dcterms:W3CDTF">2021-04-29T18:58:00Z</dcterms:created>
  <dcterms:modified xsi:type="dcterms:W3CDTF">2024-01-01T02:42:07Z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2025574791A248DF86871E091FF2656C_12</vt:lpwstr>
  </property>
  <property fmtid="{D5CDD505-2E9C-101B-9397-08002B2CF9AE}" pid="4" name="KSOProductBuildVer">
    <vt:lpwstr>2052-12.1.0.16120</vt:lpwstr>
  </property>
</Properties>
</file>